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643"/>
  </p:normalViewPr>
  <p:slideViewPr>
    <p:cSldViewPr snapToGrid="0" snapToObjects="1" showGuides="1">
      <p:cViewPr>
        <p:scale>
          <a:sx n="140" d="100"/>
          <a:sy n="140" d="100"/>
        </p:scale>
        <p:origin x="-85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8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4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5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3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7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1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9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431D-81C6-9F42-8BFC-B1FF9F73000C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2B51-6FB8-F741-A33C-01BF4EB21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8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3" t="22234" r="18475" b="19764"/>
          <a:stretch/>
        </p:blipFill>
        <p:spPr>
          <a:xfrm>
            <a:off x="7030029" y="4974609"/>
            <a:ext cx="1919675" cy="153573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97964" y="6140820"/>
            <a:ext cx="51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Arial" charset="0"/>
                <a:cs typeface="Arial" charset="0"/>
              </a:rPr>
              <a:t>To donate 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Arial" charset="0"/>
                <a:cs typeface="Arial" charset="0"/>
              </a:rPr>
              <a:t>go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www.ZephyrPoint.org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64583" y="589712"/>
            <a:ext cx="54148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#</a:t>
            </a:r>
            <a:r>
              <a:rPr lang="en-US" sz="6600" dirty="0" smtClean="0">
                <a:solidFill>
                  <a:srgbClr val="C0000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UNSELFIE</a:t>
            </a:r>
            <a:endParaRPr lang="en-US" sz="6600" dirty="0">
              <a:solidFill>
                <a:srgbClr val="C0000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30" y="5091576"/>
            <a:ext cx="1981403" cy="104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7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Koenig</dc:creator>
  <cp:lastModifiedBy>Katie Keith</cp:lastModifiedBy>
  <cp:revision>20</cp:revision>
  <cp:lastPrinted>2017-11-10T21:20:25Z</cp:lastPrinted>
  <dcterms:created xsi:type="dcterms:W3CDTF">2017-09-14T01:12:07Z</dcterms:created>
  <dcterms:modified xsi:type="dcterms:W3CDTF">2017-11-10T21:42:01Z</dcterms:modified>
</cp:coreProperties>
</file>